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258" r:id="rId2"/>
    <p:sldId id="257" r:id="rId3"/>
    <p:sldId id="263" r:id="rId4"/>
    <p:sldId id="266" r:id="rId5"/>
    <p:sldId id="268" r:id="rId6"/>
    <p:sldId id="269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hoylekova" initials="k" lastIdx="2" clrIdx="0">
    <p:extLst>
      <p:ext uri="{19B8F6BF-5375-455C-9EA6-DF929625EA0E}">
        <p15:presenceInfo xmlns:p15="http://schemas.microsoft.com/office/powerpoint/2012/main" userId="S-1-5-21-1631885198-1441068214-1804834851-2549" providerId="AD"/>
      </p:ext>
    </p:extLst>
  </p:cmAuthor>
  <p:cmAuthor id="2" name="Veronika Plamenova" initials="VP" lastIdx="2" clrIdx="1">
    <p:extLst>
      <p:ext uri="{19B8F6BF-5375-455C-9EA6-DF929625EA0E}">
        <p15:presenceInfo xmlns:p15="http://schemas.microsoft.com/office/powerpoint/2012/main" userId="d952d98e64340458" providerId="Windows Live"/>
      </p:ext>
    </p:extLst>
  </p:cmAuthor>
  <p:cmAuthor id="3" name="Вероника П. Пасева" initials="ВП" lastIdx="1" clrIdx="2">
    <p:extLst>
      <p:ext uri="{19B8F6BF-5375-455C-9EA6-DF929625EA0E}">
        <p15:presenceInfo xmlns:p15="http://schemas.microsoft.com/office/powerpoint/2012/main" userId="S::veronika.paseva@edu.mon.bg::9474ab86-c8e9-4e5e-a3a0-f477d00193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1B417-339B-4424-A438-826D2A63ED6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B86E1-2D27-4F45-89FD-28C1F7A6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B86E1-2D27-4F45-89FD-28C1F7A6E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6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F4958-8A2B-A220-F941-796F956CD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1BB278-DB41-4927-35ED-369CFD3F69D0}"/>
              </a:ext>
            </a:extLst>
          </p:cNvPr>
          <p:cNvSpPr txBox="1"/>
          <p:nvPr/>
        </p:nvSpPr>
        <p:spPr>
          <a:xfrm>
            <a:off x="2353371" y="717620"/>
            <a:ext cx="750468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Invention Squad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01467-F5A3-BE89-A481-DA6888F09250}"/>
              </a:ext>
            </a:extLst>
          </p:cNvPr>
          <p:cNvSpPr txBox="1"/>
          <p:nvPr/>
        </p:nvSpPr>
        <p:spPr>
          <a:xfrm>
            <a:off x="6513281" y="3429000"/>
            <a:ext cx="43652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/>
              <a:t>Lesson </a:t>
            </a:r>
            <a:r>
              <a:rPr lang="en-US" sz="5400" b="1" dirty="0"/>
              <a:t>2</a:t>
            </a:r>
          </a:p>
          <a:p>
            <a:pPr algn="ctr"/>
            <a:r>
              <a:rPr lang="en-US" sz="5400" b="1" dirty="0"/>
              <a:t>Hopper Race!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050" name="Picture 2" descr="учител-скакалец">
            <a:extLst>
              <a:ext uri="{FF2B5EF4-FFF2-40B4-BE49-F238E27FC236}">
                <a16:creationId xmlns:a16="http://schemas.microsoft.com/office/drawing/2014/main" id="{48E5EB03-4E56-7806-9E1B-78A54B935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222" r="90000">
                        <a14:foregroundMark x1="6778" y1="35000" x2="7722" y2="54667"/>
                        <a14:foregroundMark x1="7722" y1="54667" x2="5222" y2="62583"/>
                        <a14:foregroundMark x1="5222" y1="62583" x2="6111" y2="66000"/>
                        <a14:foregroundMark x1="6667" y1="34333" x2="10667" y2="53083"/>
                        <a14:foregroundMark x1="7611" y1="33583" x2="6944" y2="41667"/>
                        <a14:foregroundMark x1="12889" y1="40667" x2="16944" y2="31667"/>
                        <a14:foregroundMark x1="16944" y1="31667" x2="22722" y2="27000"/>
                        <a14:foregroundMark x1="22722" y1="27000" x2="29333" y2="30417"/>
                        <a14:foregroundMark x1="29333" y1="30417" x2="28500" y2="38167"/>
                        <a14:foregroundMark x1="28500" y1="38167" x2="27889" y2="39167"/>
                        <a14:foregroundMark x1="20556" y1="27667" x2="16667" y2="30667"/>
                        <a14:foregroundMark x1="17889" y1="30167" x2="23167" y2="26250"/>
                        <a14:foregroundMark x1="17944" y1="30000" x2="20722" y2="27750"/>
                        <a14:foregroundMark x1="17389" y1="30167" x2="21500" y2="27917"/>
                        <a14:foregroundMark x1="22778" y1="26917" x2="19333" y2="26917"/>
                        <a14:foregroundMark x1="6389" y1="33917" x2="7167" y2="40750"/>
                        <a14:foregroundMark x1="7167" y1="40750" x2="7611" y2="41250"/>
                        <a14:foregroundMark x1="6944" y1="33500" x2="7556" y2="41000"/>
                        <a14:foregroundMark x1="7556" y1="41000" x2="8444" y2="42500"/>
                        <a14:foregroundMark x1="6000" y1="33750" x2="7389" y2="47333"/>
                        <a14:foregroundMark x1="5556" y1="33500" x2="7389" y2="38917"/>
                        <a14:foregroundMark x1="36278" y1="45250" x2="38889" y2="60250"/>
                        <a14:foregroundMark x1="34056" y1="51833" x2="40667" y2="56833"/>
                        <a14:foregroundMark x1="34611" y1="53333" x2="38778" y2="56417"/>
                        <a14:foregroundMark x1="36944" y1="52333" x2="36944" y2="59583"/>
                        <a14:foregroundMark x1="38222" y1="51917" x2="38611" y2="57917"/>
                        <a14:foregroundMark x1="38333" y1="54167" x2="40833" y2="48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8" t="14368" r="9445" b="17916"/>
          <a:stretch>
            <a:fillRect/>
          </a:stretch>
        </p:blipFill>
        <p:spPr bwMode="auto">
          <a:xfrm>
            <a:off x="1400790" y="1962150"/>
            <a:ext cx="8067060" cy="41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37000" t="-7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154AA8-93D6-B57F-4FFE-366E6FD22315}"/>
              </a:ext>
            </a:extLst>
          </p:cNvPr>
          <p:cNvSpPr txBox="1"/>
          <p:nvPr/>
        </p:nvSpPr>
        <p:spPr>
          <a:xfrm>
            <a:off x="691720" y="766067"/>
            <a:ext cx="5513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Да изградим скакалец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BBE14-B079-5C6F-2D04-FAF953BA9CB1}"/>
              </a:ext>
            </a:extLst>
          </p:cNvPr>
          <p:cNvSpPr txBox="1"/>
          <p:nvPr/>
        </p:nvSpPr>
        <p:spPr>
          <a:xfrm>
            <a:off x="6095999" y="3848350"/>
            <a:ext cx="4183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Нека първо тестваме и след това да модифицираме скакалеца. Стремим се към това той да е най-бързият.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EB3A6-9551-5CF9-A308-D614C7EE0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48" t="14316" r="12012" b="15055"/>
          <a:stretch>
            <a:fillRect/>
          </a:stretch>
        </p:blipFill>
        <p:spPr>
          <a:xfrm>
            <a:off x="963962" y="2303920"/>
            <a:ext cx="4448866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5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87AE-35B6-0DC7-30D5-AD67519FB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6626F1-E958-E096-E5EE-7EDE8B4BFA30}"/>
              </a:ext>
            </a:extLst>
          </p:cNvPr>
          <p:cNvSpPr txBox="1"/>
          <p:nvPr/>
        </p:nvSpPr>
        <p:spPr>
          <a:xfrm>
            <a:off x="691720" y="766067"/>
            <a:ext cx="6451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Как да тестваме скакалеца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3E85D-4FF9-3AD3-0A2E-E5D7BEBCC2A5}"/>
              </a:ext>
            </a:extLst>
          </p:cNvPr>
          <p:cNvSpPr txBox="1"/>
          <p:nvPr/>
        </p:nvSpPr>
        <p:spPr>
          <a:xfrm>
            <a:off x="5452481" y="4072794"/>
            <a:ext cx="418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Пусни програмата и гледай как се движи твоя скакалец. Направи промени при необходимост.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9A2C1-1C0E-8BFC-FC6B-638AC9D4D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8" b="99086" l="2174" r="95318">
                        <a14:foregroundMark x1="7191" y1="4388" x2="33278" y2="27422"/>
                        <a14:foregroundMark x1="8863" y1="914" x2="2676" y2="14991"/>
                        <a14:foregroundMark x1="2676" y1="14991" x2="7023" y2="63803"/>
                        <a14:foregroundMark x1="7023" y1="63803" x2="5686" y2="68007"/>
                        <a14:foregroundMark x1="1171" y1="5302" x2="2508" y2="64534"/>
                        <a14:foregroundMark x1="2508" y1="64534" x2="3010" y2="65631"/>
                        <a14:foregroundMark x1="73244" y1="69104" x2="89298" y2="87751"/>
                        <a14:foregroundMark x1="89298" y1="87751" x2="87291" y2="78976"/>
                        <a14:foregroundMark x1="70067" y1="67642" x2="92809" y2="68007"/>
                        <a14:foregroundMark x1="92809" y1="68007" x2="95151" y2="68007"/>
                        <a14:foregroundMark x1="91973" y1="66545" x2="92308" y2="92139"/>
                        <a14:foregroundMark x1="72408" y1="73492" x2="72575" y2="99086"/>
                        <a14:foregroundMark x1="78261" y1="79525" x2="84114" y2="95064"/>
                        <a14:foregroundMark x1="93645" y1="74406" x2="95318" y2="94881"/>
                        <a14:foregroundMark x1="42475" y1="26325" x2="38294" y2="67093"/>
                        <a14:foregroundMark x1="38294" y1="67093" x2="37625" y2="68007"/>
                        <a14:foregroundMark x1="40468" y1="25411" x2="42977" y2="39488"/>
                        <a14:foregroundMark x1="42977" y1="39488" x2="35953" y2="66910"/>
                        <a14:foregroundMark x1="35953" y1="66910" x2="26421" y2="65814"/>
                        <a14:foregroundMark x1="43311" y1="53565" x2="42475" y2="55759"/>
                        <a14:foregroundMark x1="39298" y1="43327" x2="40468" y2="36929"/>
                        <a14:foregroundMark x1="39967" y1="23218" x2="42977" y2="27971"/>
                        <a14:foregroundMark x1="38462" y1="14442" x2="47324" y2="18647"/>
                        <a14:foregroundMark x1="48161" y1="16453" x2="40134" y2="17733"/>
                        <a14:foregroundMark x1="4515" y1="14442" x2="8863" y2="24314"/>
                        <a14:foregroundMark x1="5351" y1="14260" x2="9030" y2="40219"/>
                        <a14:foregroundMark x1="35117" y1="5850" x2="34281" y2="17916"/>
                        <a14:foregroundMark x1="36288" y1="5119" x2="37960" y2="122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720" y="1473953"/>
            <a:ext cx="4557155" cy="4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7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4D65-2CB0-3274-83FB-AE637ADF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AC16CF-2E2A-79F2-178C-DE26D2D78347}"/>
              </a:ext>
            </a:extLst>
          </p:cNvPr>
          <p:cNvSpPr txBox="1"/>
          <p:nvPr/>
        </p:nvSpPr>
        <p:spPr>
          <a:xfrm>
            <a:off x="691720" y="766067"/>
            <a:ext cx="5931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 err="1"/>
              <a:t>Пропотип</a:t>
            </a:r>
            <a:r>
              <a:rPr lang="bg-BG" sz="4000" dirty="0"/>
              <a:t> на нови крака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84A71-4C96-0E7F-AADB-473FD8C013E5}"/>
              </a:ext>
            </a:extLst>
          </p:cNvPr>
          <p:cNvSpPr txBox="1"/>
          <p:nvPr/>
        </p:nvSpPr>
        <p:spPr>
          <a:xfrm>
            <a:off x="3657275" y="4180344"/>
            <a:ext cx="6833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Опитайте се да измислите минимум още две нови идеи, с които да направите Скакалеца си по-бърз от това, което е в момента. </a:t>
            </a:r>
          </a:p>
          <a:p>
            <a:pPr algn="ctr"/>
            <a:endParaRPr lang="bg-BG" sz="2400" dirty="0"/>
          </a:p>
          <a:p>
            <a:pPr algn="just"/>
            <a:r>
              <a:rPr lang="bg-BG" sz="2400" dirty="0"/>
              <a:t>Разгледайте картинката и помислете.</a:t>
            </a:r>
            <a:endParaRPr lang="en-US" sz="2400" dirty="0"/>
          </a:p>
          <a:p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09EC4-8968-A311-BEA7-0F944423E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96894" l="4586" r="97884">
                        <a14:foregroundMark x1="40741" y1="45031" x2="62081" y2="42547"/>
                        <a14:foregroundMark x1="62081" y1="42547" x2="62081" y2="42547"/>
                        <a14:foregroundMark x1="36332" y1="49068" x2="59788" y2="43168"/>
                        <a14:foregroundMark x1="59788" y1="43168" x2="44797" y2="38820"/>
                        <a14:foregroundMark x1="44797" y1="38820" x2="38095" y2="45963"/>
                        <a14:foregroundMark x1="74603" y1="36335" x2="54850" y2="31677"/>
                        <a14:foregroundMark x1="54850" y1="31677" x2="41270" y2="35714"/>
                        <a14:foregroundMark x1="41270" y1="35714" x2="41270" y2="35714"/>
                        <a14:foregroundMark x1="41270" y1="45031" x2="31041" y2="35714"/>
                        <a14:foregroundMark x1="31041" y1="35714" x2="18166" y2="32298"/>
                        <a14:foregroundMark x1="18166" y1="32298" x2="9347" y2="54037"/>
                        <a14:foregroundMark x1="9347" y1="54037" x2="15168" y2="80124"/>
                        <a14:foregroundMark x1="15168" y1="80124" x2="30864" y2="88199"/>
                        <a14:foregroundMark x1="30864" y1="88199" x2="62787" y2="81366"/>
                        <a14:foregroundMark x1="4762" y1="51242" x2="15873" y2="81056"/>
                        <a14:foregroundMark x1="4586" y1="53106" x2="12522" y2="31366"/>
                        <a14:foregroundMark x1="12522" y1="31366" x2="32099" y2="11180"/>
                        <a14:foregroundMark x1="32099" y1="11180" x2="45679" y2="27329"/>
                        <a14:foregroundMark x1="45679" y1="27329" x2="47972" y2="34472"/>
                        <a14:foregroundMark x1="40035" y1="41304" x2="27513" y2="35404"/>
                        <a14:foregroundMark x1="27513" y1="35404" x2="12346" y2="38199"/>
                        <a14:foregroundMark x1="65785" y1="31677" x2="75132" y2="30124"/>
                        <a14:foregroundMark x1="77954" y1="77019" x2="81305" y2="76708"/>
                        <a14:foregroundMark x1="87302" y1="77640" x2="96825" y2="89752"/>
                        <a14:foregroundMark x1="96825" y1="89752" x2="97884" y2="968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693" y="1726491"/>
            <a:ext cx="4320914" cy="24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4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7C79F-27C7-D4BD-F7EE-F6B9B3776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7189F0-2981-F36B-1724-1A955C5CEE53}"/>
              </a:ext>
            </a:extLst>
          </p:cNvPr>
          <p:cNvSpPr txBox="1"/>
          <p:nvPr/>
        </p:nvSpPr>
        <p:spPr>
          <a:xfrm>
            <a:off x="691720" y="766067"/>
            <a:ext cx="6567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Как да тестваме прототипа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2A14B-76A2-9922-0013-80A46B9207A1}"/>
              </a:ext>
            </a:extLst>
          </p:cNvPr>
          <p:cNvSpPr txBox="1"/>
          <p:nvPr/>
        </p:nvSpPr>
        <p:spPr>
          <a:xfrm>
            <a:off x="1017642" y="1970850"/>
            <a:ext cx="50783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Постави четири тухлички от два различни цвята, които да са на разстояние поне 50 см. една от друга. С тях ще създадем начална и финална линия. </a:t>
            </a:r>
          </a:p>
          <a:p>
            <a:pPr algn="ctr"/>
            <a:endParaRPr lang="bg-BG" sz="2400" dirty="0"/>
          </a:p>
          <a:p>
            <a:pPr algn="just"/>
            <a:r>
              <a:rPr lang="bg-BG" sz="2400" dirty="0" err="1"/>
              <a:t>Би</a:t>
            </a:r>
            <a:r>
              <a:rPr lang="bg-BG" sz="2400" dirty="0"/>
              <a:t> могло да се наложи да коригирате стойностите на програмния блок, за да може скакалецът да покрива правилно разстоянието.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46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047C7-FD4B-1B41-D11D-28ECE014B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студент-05">
            <a:extLst>
              <a:ext uri="{FF2B5EF4-FFF2-40B4-BE49-F238E27FC236}">
                <a16:creationId xmlns:a16="http://schemas.microsoft.com/office/drawing/2014/main" id="{62D1CDD2-C091-492E-428B-529B38B3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0" b="1129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237318"/>
            <a:ext cx="12188952" cy="2620682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7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0EAA-49E6-0A29-150E-9D01FF092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EEF69-B286-F5AD-2984-B3898E156AFA}"/>
              </a:ext>
            </a:extLst>
          </p:cNvPr>
          <p:cNvSpPr txBox="1"/>
          <p:nvPr/>
        </p:nvSpPr>
        <p:spPr>
          <a:xfrm>
            <a:off x="691720" y="766067"/>
            <a:ext cx="3604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dirty="0"/>
              <a:t>Как се справи?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1B31D-4F36-0316-658A-530D684ED8CD}"/>
              </a:ext>
            </a:extLst>
          </p:cNvPr>
          <p:cNvSpPr txBox="1"/>
          <p:nvPr/>
        </p:nvSpPr>
        <p:spPr>
          <a:xfrm>
            <a:off x="850232" y="2313620"/>
            <a:ext cx="3445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/>
              <a:t>Обяснете как се промени вашият прототип в сравнение с  този в началото. </a:t>
            </a:r>
          </a:p>
          <a:p>
            <a:pPr algn="just"/>
            <a:r>
              <a:rPr lang="bg-BG" sz="2400" dirty="0"/>
              <a:t>Използвахте ли зъбни колела, лостове или макари?</a:t>
            </a:r>
            <a:endParaRPr lang="en-US" sz="2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80A8E74-189A-E997-1E5E-2E80561AA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70" b="94074" l="36889" r="71556">
                        <a14:foregroundMark x1="42444" y1="12148" x2="47000" y2="69111"/>
                        <a14:foregroundMark x1="46056" y1="20815" x2="53167" y2="63259"/>
                        <a14:foregroundMark x1="37611" y1="25481" x2="43944" y2="73926"/>
                        <a14:foregroundMark x1="43944" y1="73926" x2="43944" y2="73926"/>
                        <a14:foregroundMark x1="51833" y1="32519" x2="45778" y2="69852"/>
                        <a14:foregroundMark x1="62833" y1="19185" x2="62056" y2="56815"/>
                        <a14:foregroundMark x1="55556" y1="35333" x2="66611" y2="36889"/>
                        <a14:foregroundMark x1="62222" y1="27037" x2="71444" y2="39407"/>
                        <a14:foregroundMark x1="71444" y1="39407" x2="71556" y2="40148"/>
                        <a14:foregroundMark x1="59944" y1="53185" x2="60111" y2="76148"/>
                        <a14:foregroundMark x1="45167" y1="64074" x2="62833" y2="67481"/>
                        <a14:foregroundMark x1="46556" y1="79333" x2="57556" y2="79556"/>
                        <a14:foregroundMark x1="45167" y1="90963" x2="59778" y2="91407"/>
                        <a14:foregroundMark x1="50444" y1="86741" x2="63444" y2="88370"/>
                        <a14:foregroundMark x1="44556" y1="82741" x2="53611" y2="91926"/>
                        <a14:foregroundMark x1="53611" y1="91926" x2="62667" y2="92963"/>
                        <a14:foregroundMark x1="62667" y1="92963" x2="52278" y2="86667"/>
                        <a14:foregroundMark x1="52278" y1="86667" x2="43444" y2="88148"/>
                        <a14:foregroundMark x1="43444" y1="88148" x2="48333" y2="91630"/>
                        <a14:foregroundMark x1="41833" y1="83556" x2="40667" y2="93185"/>
                        <a14:foregroundMark x1="40944" y1="91407" x2="66278" y2="92370"/>
                        <a14:foregroundMark x1="66722" y1="87407" x2="67500" y2="94444"/>
                        <a14:foregroundMark x1="64167" y1="86963" x2="68222" y2="92815"/>
                        <a14:foregroundMark x1="43222" y1="13556" x2="50278" y2="16815"/>
                        <a14:foregroundMark x1="44111" y1="10741" x2="39167" y2="21259"/>
                        <a14:foregroundMark x1="39167" y1="21259" x2="38556" y2="25037"/>
                        <a14:foregroundMark x1="45611" y1="28889" x2="47889" y2="38519"/>
                        <a14:foregroundMark x1="40944" y1="57852" x2="40222" y2="66667"/>
                        <a14:foregroundMark x1="39278" y1="57630" x2="39167" y2="67481"/>
                        <a14:foregroundMark x1="59944" y1="10370" x2="62833" y2="10963"/>
                        <a14:foregroundMark x1="42333" y1="11556" x2="45944" y2="56593"/>
                        <a14:foregroundMark x1="45944" y1="56593" x2="45000" y2="63852"/>
                        <a14:foregroundMark x1="42889" y1="40741" x2="42889" y2="69481"/>
                        <a14:foregroundMark x1="39611" y1="44370" x2="37222" y2="60519"/>
                        <a14:foregroundMark x1="37222" y1="60519" x2="37500" y2="64074"/>
                        <a14:foregroundMark x1="36889" y1="18593" x2="37056" y2="35926"/>
                        <a14:foregroundMark x1="42611" y1="8370" x2="46056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7120" r="26025" b="1770"/>
          <a:stretch>
            <a:fillRect/>
          </a:stretch>
        </p:blipFill>
        <p:spPr bwMode="auto">
          <a:xfrm>
            <a:off x="4899751" y="2807369"/>
            <a:ext cx="1931007" cy="33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7454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167</Words>
  <Application>Microsoft Office PowerPoint</Application>
  <PresentationFormat>Widescreen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Calisto MT</vt:lpstr>
      <vt:lpstr>Univers Condensed</vt:lpstr>
      <vt:lpstr>ChronicleVTI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Veronika Plamenova</dc:creator>
  <cp:lastModifiedBy>Вероника П. Пасева</cp:lastModifiedBy>
  <cp:revision>8</cp:revision>
  <dcterms:created xsi:type="dcterms:W3CDTF">2025-08-20T17:51:01Z</dcterms:created>
  <dcterms:modified xsi:type="dcterms:W3CDTF">2026-01-08T17:06:01Z</dcterms:modified>
</cp:coreProperties>
</file>